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45BD-C551-4D96-A356-4922E5F6FE98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E467-A13A-45B5-8A5B-869934D5B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1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45BD-C551-4D96-A356-4922E5F6FE98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E467-A13A-45B5-8A5B-869934D5B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75000"/>
                  </a:schemeClr>
                </a:solidFill>
                <a:latin typeface="PT Sans Narrow" pitchFamily="34" charset="-52"/>
              </a:rPr>
              <a:t>Домовый воробей и его родственники</a:t>
            </a:r>
            <a:br>
              <a:rPr lang="ru-RU" sz="4000" b="1" smtClean="0">
                <a:solidFill>
                  <a:schemeClr val="accent5">
                    <a:lumMod val="75000"/>
                  </a:schemeClr>
                </a:solidFill>
                <a:latin typeface="PT Sans Narrow" pitchFamily="34" charset="-52"/>
              </a:rPr>
            </a:br>
            <a:r>
              <a:rPr lang="ru-RU" sz="2000" smtClean="0">
                <a:solidFill>
                  <a:schemeClr val="accent5">
                    <a:lumMod val="75000"/>
                  </a:schemeClr>
                </a:solidFill>
                <a:latin typeface="PT Sans Narrow" pitchFamily="34" charset="-52"/>
              </a:rPr>
              <a:t>(загадки – ребусы о воробьинообразных)</a:t>
            </a:r>
            <a:r>
              <a:rPr lang="ru-RU" sz="4000" smtClean="0">
                <a:solidFill>
                  <a:schemeClr val="accent5">
                    <a:lumMod val="75000"/>
                  </a:schemeClr>
                </a:solidFill>
                <a:latin typeface="PT Sans Narrow" pitchFamily="34" charset="-52"/>
              </a:rPr>
              <a:t/>
            </a:r>
            <a:br>
              <a:rPr lang="ru-RU" sz="4000" smtClean="0">
                <a:solidFill>
                  <a:schemeClr val="accent5">
                    <a:lumMod val="75000"/>
                  </a:schemeClr>
                </a:solidFill>
                <a:latin typeface="PT Sans Narrow" pitchFamily="34" charset="-52"/>
              </a:rPr>
            </a:br>
            <a:endParaRPr lang="ru-RU" sz="4000" dirty="0">
              <a:solidFill>
                <a:schemeClr val="accent5">
                  <a:lumMod val="75000"/>
                </a:schemeClr>
              </a:solidFill>
              <a:latin typeface="PT Sans Narrow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35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2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4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63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3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0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2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1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2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1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5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05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PT Sans Narrow</vt:lpstr>
      <vt:lpstr>Тема Office</vt:lpstr>
      <vt:lpstr>Домовый воробей и его родственники (загадки – ребусы о воробьинообразных)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Домовый воробей и его родственники (загадки – ребусы о воробьинообразных) </dc:title>
  <dc:creator>User</dc:creator>
  <cp:lastModifiedBy>User</cp:lastModifiedBy>
  <cp:revision>1</cp:revision>
  <dcterms:created xsi:type="dcterms:W3CDTF">2022-02-18T05:08:25Z</dcterms:created>
  <dcterms:modified xsi:type="dcterms:W3CDTF">2022-02-18T05:08:25Z</dcterms:modified>
</cp:coreProperties>
</file>