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289" r:id="rId3"/>
    <p:sldId id="272" r:id="rId4"/>
    <p:sldId id="268" r:id="rId5"/>
    <p:sldId id="265" r:id="rId6"/>
    <p:sldId id="276" r:id="rId7"/>
    <p:sldId id="277" r:id="rId8"/>
    <p:sldId id="261" r:id="rId9"/>
    <p:sldId id="267" r:id="rId10"/>
    <p:sldId id="274" r:id="rId11"/>
    <p:sldId id="275" r:id="rId12"/>
    <p:sldId id="273" r:id="rId13"/>
    <p:sldId id="278" r:id="rId14"/>
    <p:sldId id="280" r:id="rId15"/>
    <p:sldId id="287" r:id="rId16"/>
    <p:sldId id="286" r:id="rId17"/>
    <p:sldId id="285" r:id="rId18"/>
    <p:sldId id="284" r:id="rId19"/>
    <p:sldId id="283" r:id="rId20"/>
    <p:sldId id="282" r:id="rId21"/>
    <p:sldId id="281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E260DD8-F07C-4793-B327-E71F9697EC38}">
          <p14:sldIdLst>
            <p14:sldId id="271"/>
            <p14:sldId id="289"/>
            <p14:sldId id="272"/>
            <p14:sldId id="268"/>
            <p14:sldId id="265"/>
            <p14:sldId id="276"/>
            <p14:sldId id="277"/>
            <p14:sldId id="261"/>
            <p14:sldId id="267"/>
            <p14:sldId id="274"/>
            <p14:sldId id="275"/>
            <p14:sldId id="273"/>
            <p14:sldId id="278"/>
            <p14:sldId id="280"/>
            <p14:sldId id="287"/>
            <p14:sldId id="286"/>
            <p14:sldId id="285"/>
            <p14:sldId id="284"/>
            <p14:sldId id="283"/>
            <p14:sldId id="282"/>
            <p14:sldId id="281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9FAD6"/>
    <a:srgbClr val="1604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2" autoAdjust="0"/>
    <p:restoredTop sz="94660"/>
  </p:normalViewPr>
  <p:slideViewPr>
    <p:cSldViewPr showGuides="1">
      <p:cViewPr>
        <p:scale>
          <a:sx n="62" d="100"/>
          <a:sy n="62" d="100"/>
        </p:scale>
        <p:origin x="-2172" y="-1002"/>
      </p:cViewPr>
      <p:guideLst>
        <p:guide orient="horz" pos="2296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EBB18-1FCE-44A4-908E-EECDF95EF8E1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4671C-D647-4677-B882-26125590A09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473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B269-CD57-4CC1-8E42-5DFBF4636E1E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8762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8762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876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2739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962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Серый журавль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4619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44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876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8762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8762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671C-D647-4677-B882-26125590A09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8762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9483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650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965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989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015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607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03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715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133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534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365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D0193-CC9D-4B24-9C6E-59C817CEAE4B}" type="datetimeFigureOut">
              <a:rPr lang="ru-RU" smtClean="0"/>
              <a:pPr/>
              <a:t>03.03.2020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7C42-935C-41A3-82DA-B0924B2A40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279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5720" y="464344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6" descr="D:\Yana_work\ZAPOVEDNIKI\Olekminsky\brandbook\power point presentation elements\Zhugulevsky _brandbook 16.1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85918" y="1857364"/>
            <a:ext cx="3279652" cy="26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H="1">
            <a:off x="3000364" y="3929066"/>
            <a:ext cx="3571900" cy="141127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1" name="Picture 3" descr="D:\Yana_work\ZAPOVEDNIKI\Olekminsky\brandbook\power point presentation elements\bg river_bottom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3477" y="0"/>
            <a:ext cx="91674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Yana_work\ZAPOVEDNIKI\Olekminsky\brandbook\power point presentation elements\Zhugulevsky _brandbook 16.1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9404" y="116632"/>
            <a:ext cx="3279652" cy="26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01452" y="2708920"/>
            <a:ext cx="77309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Жигулевский заповедник</a:t>
            </a:r>
            <a:endParaRPr lang="ru-RU" sz="6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4397" y="116632"/>
            <a:ext cx="3000398" cy="174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265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уризм\Desktop\красавка яйц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8" y="158953"/>
            <a:ext cx="3117402" cy="22077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75462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708921"/>
            <a:ext cx="3304266" cy="1008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Гнезда журавли устраиваются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на земле.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55256" y="771197"/>
            <a:ext cx="2160240" cy="1368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гнезде 2 яйца, реже 3.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8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см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более 100 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 rot="1073318">
            <a:off x="6041590" y="1045361"/>
            <a:ext cx="2666005" cy="81982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Журавль Красавка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2698736"/>
            <a:ext cx="318895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размножения приходится на сезон дождей.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ЭКО-ПРОС\Desktop\20919289605_0cf8fd6426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807" y="3822128"/>
            <a:ext cx="4438193" cy="30358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ЭКО-ПРОС\Desktop\668080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22128"/>
            <a:ext cx="4486649" cy="30358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71400"/>
            <a:ext cx="40909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939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-243408"/>
            <a:ext cx="8229600" cy="980728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Враги журавлей </a:t>
            </a:r>
            <a:endParaRPr lang="ru-RU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Туризм\Desktop\енотовидная соба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88" y="1114554"/>
            <a:ext cx="3844281" cy="25303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Туризм\Desktop\лис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1920" y="1114554"/>
            <a:ext cx="3836820" cy="25303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Туризм\Desktop\кабан.jpg_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04" y="4268350"/>
            <a:ext cx="3860165" cy="25565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Туризм\Desktop\орла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8787" y="4268350"/>
            <a:ext cx="3749954" cy="25896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704" y="3121680"/>
            <a:ext cx="3860165" cy="523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Енотовидная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собака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0072" y="3244790"/>
            <a:ext cx="3810474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лиса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04" y="6447209"/>
            <a:ext cx="3860165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кабан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8787" y="6447209"/>
            <a:ext cx="374441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Орлан-белохвост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3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исчезновения </a:t>
            </a:r>
            <a:endParaRPr lang="ru-RU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35395" y="1071420"/>
            <a:ext cx="2702048" cy="360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Журавль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ерый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71" y="1071419"/>
            <a:ext cx="2594033" cy="356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Журавль красавка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ЭКО-ПРОС\Desktop\im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9569" y="1492662"/>
            <a:ext cx="3851920" cy="24790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ЭКО-ПРОС\Desktop\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6" y="1492662"/>
            <a:ext cx="3966923" cy="24608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ЭКО-ПРОС\Desktop\DSC_8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6" y="4168946"/>
            <a:ext cx="3989484" cy="26890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ЭКО-ПРОС\Desktop\5e1eab14ae5ac93f9e33f35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9569" y="4168947"/>
            <a:ext cx="3820066" cy="2696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19569" y="3614709"/>
            <a:ext cx="3849523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Осушение болот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584158"/>
            <a:ext cx="3962279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Распашка степей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8207" y="6480881"/>
            <a:ext cx="4000486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охота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9570" y="6496270"/>
            <a:ext cx="3817874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Добыча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нефти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03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СТЕРХ (БЕЛЫЙ ЖУРАВЛЬ )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71" y="1771666"/>
            <a:ext cx="3898776" cy="5069159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В 1979 году в СССР на территории Окского государственного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заповедника был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создан питомник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стерхов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где учёные-орнитологи занялись их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выращиванием.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Белый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журавль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стерх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гнезд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только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ЭКО-ПРОС\Desktop\Grus-leucogeranus-1068x7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4106" y="1628800"/>
            <a:ext cx="517989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130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2488" y="169481"/>
            <a:ext cx="8229600" cy="568306"/>
          </a:xfrm>
        </p:spPr>
        <p:txBody>
          <a:bodyPr>
            <a:no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вы знали ?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ЭКО-ПРОС\Desktop\b0dc1970298c7466ca011ca992a9d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189"/>
            <a:ext cx="1547664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95536" y="1549853"/>
            <a:ext cx="842493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Что  все журавли, кроме красавки, после высиживания яиц теряют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способность 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полёту, потому что сбрасывают все маховые перья?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Название всем известного цветка «герань» произошло от     греческого слова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geranion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или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geranios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», которое переводится, как «журавль», так как плоды герани напоминают клюв журавля?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  время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высиживания яиц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журавли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покрывают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перья грязью, чтобы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быть менее заметными для врагов?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Что  полет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их начинается 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разбега?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если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направление  ветра  для  журавлей неблагоприятное, они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выстраиваются клином?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Что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из-за строения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ног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пальцев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журавли не могут ухватиться за ветки , поэтому и не  сидят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деревьях.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 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95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2"/>
            <a:ext cx="8229600" cy="534398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№1 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ЭКО-ПРОС\Desktop\1084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205" y="1616927"/>
            <a:ext cx="3528392" cy="23927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ЭКО-ПРОС\Desktop\1318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16927"/>
            <a:ext cx="3325430" cy="23927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ЭКО-ПРОС\Desktop\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986" y="4383942"/>
            <a:ext cx="3325430" cy="24740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0289" y="552267"/>
            <a:ext cx="7416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Какая  особенность  есть  на  голове  у  серого  журавля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6-конечная звезда 9"/>
          <p:cNvSpPr/>
          <p:nvPr/>
        </p:nvSpPr>
        <p:spPr>
          <a:xfrm>
            <a:off x="4860032" y="1477846"/>
            <a:ext cx="648072" cy="734670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14" name="6-конечная звезда 13"/>
          <p:cNvSpPr/>
          <p:nvPr/>
        </p:nvSpPr>
        <p:spPr>
          <a:xfrm>
            <a:off x="1979712" y="4435416"/>
            <a:ext cx="648072" cy="721776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15" name="6-конечная звезда 14"/>
          <p:cNvSpPr/>
          <p:nvPr/>
        </p:nvSpPr>
        <p:spPr>
          <a:xfrm>
            <a:off x="-2013" y="1455615"/>
            <a:ext cx="648072" cy="676465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37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46" y="-171400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№2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682" y="93110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журавль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садится на деревья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6318" y="1621634"/>
            <a:ext cx="359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умеют  летать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6-конечная звезда 5"/>
          <p:cNvSpPr/>
          <p:nvPr/>
        </p:nvSpPr>
        <p:spPr>
          <a:xfrm>
            <a:off x="37910" y="4621179"/>
            <a:ext cx="791544" cy="847547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0" y="1621634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8" name="6-конечная звезда 7"/>
          <p:cNvSpPr/>
          <p:nvPr/>
        </p:nvSpPr>
        <p:spPr>
          <a:xfrm>
            <a:off x="5473795" y="1495503"/>
            <a:ext cx="683568" cy="7190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478" y="4637730"/>
            <a:ext cx="324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Из- за строения ног и пальцев.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3680" y="1654973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Из-за большого веса 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ЭКО-ПРОС\Desktop\Red crowned crane by Jeannine Chapp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61319"/>
            <a:ext cx="2448272" cy="22566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ЭКО-ПРОС\Desktop\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7363" y="2161319"/>
            <a:ext cx="2301404" cy="22566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ЭКО-ПРОС\Desktop\Krani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21088"/>
            <a:ext cx="1891651" cy="2688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37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665" y="-171400"/>
            <a:ext cx="8229600" cy="922819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</a:t>
            </a:r>
            <a:r>
              <a:rPr lang="en-US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№3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337" y="67941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Чем питаются журавли?</a:t>
            </a:r>
          </a:p>
        </p:txBody>
      </p:sp>
      <p:pic>
        <p:nvPicPr>
          <p:cNvPr id="3074" name="Picture 2" descr="C:\Users\ЭКО-ПРОС\Desktop\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680" y="1839760"/>
            <a:ext cx="2754912" cy="20244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-конечная звезда 4"/>
          <p:cNvSpPr/>
          <p:nvPr/>
        </p:nvSpPr>
        <p:spPr>
          <a:xfrm>
            <a:off x="6142482" y="3974506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812039" y="1047560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6159333" y="1047561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4036" y="129640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борщ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6-конечная звезда 8"/>
          <p:cNvSpPr/>
          <p:nvPr/>
        </p:nvSpPr>
        <p:spPr>
          <a:xfrm>
            <a:off x="821682" y="3974506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3.</a:t>
            </a:r>
            <a:endParaRPr lang="ru-RU" dirty="0"/>
          </a:p>
        </p:txBody>
      </p:sp>
      <p:pic>
        <p:nvPicPr>
          <p:cNvPr id="10" name="Picture 7" descr="C:\Users\Туризм\Desktop\брус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432" y="4692616"/>
            <a:ext cx="2790160" cy="21653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1366" y="4168087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ягоды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C:\Users\Туризм\Desktop\рыб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89531"/>
            <a:ext cx="2699504" cy="21684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11687" y="425412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Рыба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5" name="Picture 3" descr="C:\Users\ЭКО-ПРОС\Desktop\fot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39760"/>
            <a:ext cx="2703938" cy="20244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07253" y="1258474"/>
            <a:ext cx="2020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шашлык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7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№4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104069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чего начинается полет у журавлей?</a:t>
            </a:r>
          </a:p>
        </p:txBody>
      </p:sp>
      <p:sp>
        <p:nvSpPr>
          <p:cNvPr id="4" name="6-конечная звезда 3"/>
          <p:cNvSpPr/>
          <p:nvPr/>
        </p:nvSpPr>
        <p:spPr>
          <a:xfrm>
            <a:off x="3596189" y="3788162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6-конечная звезда 4"/>
          <p:cNvSpPr/>
          <p:nvPr/>
        </p:nvSpPr>
        <p:spPr>
          <a:xfrm>
            <a:off x="216611" y="1637284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5848619" y="1714829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1763613"/>
            <a:ext cx="188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танцев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6049" y="1609725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прыжков на одной ноге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543" y="3932786"/>
            <a:ext cx="16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разбега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ЭКО-ПРОС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34" y="2415093"/>
            <a:ext cx="3254959" cy="20220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ЭКО-ПРОС\Desktop\293301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0409" y="2415092"/>
            <a:ext cx="2459157" cy="20220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ЭКО-ПРОС\Desktop\_20278_20110425_1389309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3283610" cy="22768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37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565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</a:t>
            </a:r>
            <a:r>
              <a:rPr lang="en-US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№5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079" y="1002945"/>
            <a:ext cx="814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Какой вид журавля самый маленький?</a:t>
            </a:r>
          </a:p>
        </p:txBody>
      </p:sp>
      <p:pic>
        <p:nvPicPr>
          <p:cNvPr id="4" name="Picture 3" descr="C:\Users\Туризм\Desktop\черный журав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43604"/>
            <a:ext cx="2536190" cy="31680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2354" y="1646439"/>
            <a:ext cx="2188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журавль</a:t>
            </a:r>
          </a:p>
        </p:txBody>
      </p:sp>
      <p:sp>
        <p:nvSpPr>
          <p:cNvPr id="6" name="6-конечная звезда 5"/>
          <p:cNvSpPr/>
          <p:nvPr/>
        </p:nvSpPr>
        <p:spPr>
          <a:xfrm>
            <a:off x="8552" y="1522019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3275856" y="3716364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6-конечная звезда 7"/>
          <p:cNvSpPr/>
          <p:nvPr/>
        </p:nvSpPr>
        <p:spPr>
          <a:xfrm>
            <a:off x="5724128" y="1485872"/>
            <a:ext cx="808333" cy="721244"/>
          </a:xfrm>
          <a:prstGeom prst="star6">
            <a:avLst>
              <a:gd name="adj" fmla="val 24680"/>
              <a:gd name="hf" fmla="val 11547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Picture 4" descr="C:\Users\Туризм\Desktop\канадский журав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327" y="4517139"/>
            <a:ext cx="3142967" cy="2354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06885" y="3721175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Канадский журавль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C:\Users\Туризм\Desktop\красавка журав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445" y="2243604"/>
            <a:ext cx="2678398" cy="31680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76477" y="1646439"/>
            <a:ext cx="2390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Красавка журавль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7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6817"/>
            <a:ext cx="91440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76672"/>
            <a:ext cx="64087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охраны птиц России (СОПР)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избрал птицей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года-Журавля.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 1996 г. Союз охраны птиц России ежегодно выбирает птицу года. Цель этой кампании-привлечение внимания населения России к птицам и проблемам их охраны. В «свой» год птица оказывается в центре всеобщего внимания.</a:t>
            </a:r>
          </a:p>
        </p:txBody>
      </p:sp>
      <p:pic>
        <p:nvPicPr>
          <p:cNvPr id="1026" name="Picture 2" descr="C:\Users\ЭКО-ПРОС\Desktop\soyuz-ohrany-ptits-ross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2727" y="344425"/>
            <a:ext cx="2631761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ЭКО-ПРОС\Desktop\60d4413306d7dadf05c3aa98871eb9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6519" y="2590856"/>
            <a:ext cx="1584176" cy="20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27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773" y="0"/>
            <a:ext cx="8229600" cy="764704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№6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818" y="836712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Какой журавль после высиживания яиц не теряет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способность летать?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6-конечная звезда 5"/>
          <p:cNvSpPr/>
          <p:nvPr/>
        </p:nvSpPr>
        <p:spPr>
          <a:xfrm>
            <a:off x="533121" y="1544598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7" name="6-конечная звезда 6"/>
          <p:cNvSpPr/>
          <p:nvPr/>
        </p:nvSpPr>
        <p:spPr>
          <a:xfrm>
            <a:off x="5866590" y="1544598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6-конечная звезда 7"/>
          <p:cNvSpPr/>
          <p:nvPr/>
        </p:nvSpPr>
        <p:spPr>
          <a:xfrm>
            <a:off x="533121" y="3775492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05886" y="154459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Даурский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журавль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7910" y="1610591"/>
            <a:ext cx="2450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Красавка журавль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5886" y="391530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Серый журавль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6-конечная звезда 11"/>
          <p:cNvSpPr/>
          <p:nvPr/>
        </p:nvSpPr>
        <p:spPr>
          <a:xfrm>
            <a:off x="5793074" y="3765912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18943" y="3890332"/>
            <a:ext cx="243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Белый журавль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ЭКО-ПРОС\Desktop\100619_2_1425141894__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9319" y="2021474"/>
            <a:ext cx="2079722" cy="18963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ЭКО-ПРОС\Desktop\1-9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8358" y="2018934"/>
            <a:ext cx="2281381" cy="18524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Туризм\Desktop\белый журав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2307" y="4269054"/>
            <a:ext cx="2073482" cy="2588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ЭКО-ПРОС\Desktop\1318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045" y="4315411"/>
            <a:ext cx="2433559" cy="25425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37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75" y="-243408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 №7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355" y="87802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Какие  2 вида журавлей  обитают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Самарской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области и занесены в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КРАСНУЮ КНИГУ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6-конечная звезда 3"/>
          <p:cNvSpPr/>
          <p:nvPr/>
        </p:nvSpPr>
        <p:spPr>
          <a:xfrm>
            <a:off x="83496" y="1585912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1.</a:t>
            </a:r>
            <a:endParaRPr lang="ru-RU" dirty="0"/>
          </a:p>
        </p:txBody>
      </p:sp>
      <p:sp>
        <p:nvSpPr>
          <p:cNvPr id="5" name="6-конечная звезда 4"/>
          <p:cNvSpPr/>
          <p:nvPr/>
        </p:nvSpPr>
        <p:spPr>
          <a:xfrm>
            <a:off x="3203848" y="1615380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6-конечная звезда 5"/>
          <p:cNvSpPr/>
          <p:nvPr/>
        </p:nvSpPr>
        <p:spPr>
          <a:xfrm>
            <a:off x="6502971" y="1652313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Picture 4" descr="C:\Users\Туризм\Desktop\канадский журав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4965" y="2336506"/>
            <a:ext cx="2448967" cy="19006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37448" y="1761344"/>
            <a:ext cx="2665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Канадский журавль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577" y="1739799"/>
            <a:ext cx="2070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Серый журавль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Туризм\Desktop\черный журав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5489" y="2336505"/>
            <a:ext cx="1849135" cy="24521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40451" y="179212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Черный журавль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6-конечная звезда 12"/>
          <p:cNvSpPr/>
          <p:nvPr/>
        </p:nvSpPr>
        <p:spPr>
          <a:xfrm>
            <a:off x="2877671" y="4268013"/>
            <a:ext cx="652354" cy="648949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C:\Users\ЭКО-ПРОС\Desktop\00011379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376" y="4778631"/>
            <a:ext cx="2244556" cy="2079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40189" y="4378521"/>
            <a:ext cx="362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Красавка журавль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ЭКО-ПРОС\Desktop\1318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673" y="2301262"/>
            <a:ext cx="2351931" cy="24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79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8341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Туризм\Desktop\6562824061_7afe1aeb33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27" y="0"/>
            <a:ext cx="9166256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2204864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Берегите природу!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!!!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9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/>
              <a:t>Птица</a:t>
            </a:r>
            <a:r>
              <a:rPr lang="ru-RU" i="1" u="sng" dirty="0" smtClean="0"/>
              <a:t> года 2020</a:t>
            </a:r>
            <a:endParaRPr lang="ru-RU" i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050" name="Picture 2" descr="C:\Users\Туризм\Desktop\6562824061_7afe1aeb33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2" y="0"/>
            <a:ext cx="9166256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1052736"/>
            <a:ext cx="3672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i="1" u="sng" dirty="0">
                <a:latin typeface="Times New Roman" pitchFamily="18" charset="0"/>
                <a:cs typeface="Times New Roman" pitchFamily="18" charset="0"/>
              </a:rPr>
              <a:t>Птица года </a:t>
            </a:r>
            <a:r>
              <a:rPr lang="ru-RU" sz="4400" b="1" i="1" u="sng" dirty="0" smtClean="0">
                <a:latin typeface="Times New Roman" pitchFamily="18" charset="0"/>
                <a:cs typeface="Times New Roman" pitchFamily="18" charset="0"/>
              </a:rPr>
              <a:t>2020-</a:t>
            </a:r>
          </a:p>
          <a:p>
            <a:pPr lvl="0" algn="ctr"/>
            <a:r>
              <a:rPr lang="ru-RU" sz="4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ЖУРАВЛЬ</a:t>
            </a:r>
            <a:endParaRPr lang="ru-RU" sz="4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493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1762" y="0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России обитает 7 видов журавлей</a:t>
            </a:r>
          </a:p>
        </p:txBody>
      </p:sp>
      <p:pic>
        <p:nvPicPr>
          <p:cNvPr id="1026" name="Picture 2" descr="C:\Users\Туризм\Desktop\даурский журав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5"/>
            <a:ext cx="2462261" cy="2962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989" y="3975503"/>
            <a:ext cx="2448272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Даурский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Туризм\Desktop\черный журав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1636" y="1412775"/>
            <a:ext cx="2245929" cy="29339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08915" y="3946584"/>
            <a:ext cx="2258650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Туризм\Desktop\канадский журав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27" y="4503714"/>
            <a:ext cx="3142967" cy="2354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478954"/>
            <a:ext cx="3131840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Канадский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Туризм\Desktop\японский журав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128" y="4503714"/>
            <a:ext cx="2854131" cy="23282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93128" y="6442960"/>
            <a:ext cx="2850872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Японский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Туризм\Desktop\белый журавл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427" y="1412775"/>
            <a:ext cx="2187502" cy="29595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38427" y="3965230"/>
            <a:ext cx="2187502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C:\Users\Туризм\Desktop\красавка журавль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0482" y="4498106"/>
            <a:ext cx="2939223" cy="2354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60482" y="6452282"/>
            <a:ext cx="2939223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Красавка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Туризм\Desktop\Клейн А\Птица года-Журавль\Image0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8378" y="1412776"/>
            <a:ext cx="2053784" cy="29699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32080" y="3972183"/>
            <a:ext cx="2069427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Серый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13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1">
                <a:tint val="66000"/>
                <a:satMod val="160000"/>
                <a:lumMod val="90000"/>
                <a:lumOff val="10000"/>
              </a:schemeClr>
            </a:gs>
            <a:gs pos="7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уризм\Desktop\Серый журавль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244" y="1953601"/>
            <a:ext cx="3695755" cy="490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Туризм\Desktop\Красавка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03335"/>
            <a:ext cx="3131840" cy="4154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Самарской области обитают 2 вида журавля</a:t>
            </a:r>
            <a:endParaRPr lang="ru-RU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761" y="19536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42918" y="6353944"/>
            <a:ext cx="2094638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Красавка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36096" y="6353944"/>
            <a:ext cx="1763688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Серый</a:t>
            </a:r>
          </a:p>
        </p:txBody>
      </p:sp>
    </p:spTree>
    <p:extLst>
      <p:ext uri="{BB962C8B-B14F-4D97-AF65-F5344CB8AC3E}">
        <p14:creationId xmlns:p14="http://schemas.microsoft.com/office/powerpoint/2010/main" xmlns="" val="372267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9980"/>
            <a:ext cx="8136904" cy="1022756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описание </a:t>
            </a:r>
            <a:endParaRPr lang="ru-RU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Туризм\Desktop\Красавка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4228"/>
            <a:ext cx="3538236" cy="47573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6451583"/>
            <a:ext cx="2411760" cy="3762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Красавка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0957" y="1155206"/>
            <a:ext cx="4442052" cy="5733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маленький журавль.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шея  чёрные.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Сзади глаза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длинные пучки белых перьев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клюва  до затылка имеется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светло-серый участок.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 красновато-оранжевые.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Оперение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туловища голубовато-серое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 и пальцы на ногах чёрные.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 —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звонкое курлыканье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более высокое и мелодичное, чем у серого журавля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17494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2204863"/>
            <a:ext cx="1749425" cy="11699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00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уризм\Desktop\Клейн А\Птица года-Журавль\Серый журавль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759"/>
            <a:ext cx="4487904" cy="55892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x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4500563" y="6407980"/>
            <a:ext cx="2051720" cy="4500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ерый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7756" y="1371475"/>
            <a:ext cx="3907927" cy="54865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Спина  темная.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Крылья и брюхо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светлые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Оперение большей части тела синевато-серое.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крыльев чёрные. 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и шея черные, по бокам белые полосы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птиц старше одного года появляется красное пятно на голове.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светлый, 20—30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Ноги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серые.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49299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Внешние описание</a:t>
            </a:r>
            <a:endParaRPr lang="ru-RU" sz="4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20272" y="1556792"/>
            <a:ext cx="1728192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8405" y="1610941"/>
            <a:ext cx="14319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18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1">
                <a:tint val="66000"/>
                <a:satMod val="160000"/>
                <a:lumMod val="90000"/>
                <a:lumOff val="10000"/>
              </a:schemeClr>
            </a:gs>
            <a:gs pos="7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463"/>
            <a:ext cx="8229600" cy="894257"/>
          </a:xfrm>
        </p:spPr>
        <p:txBody>
          <a:bodyPr>
            <a:noAutofit/>
          </a:bodyPr>
          <a:lstStyle/>
          <a:p>
            <a:r>
              <a:rPr lang="ru-RU" sz="5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собенности питания</a:t>
            </a:r>
            <a:endParaRPr lang="ru-RU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970908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Туризм\Desktop\мыш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604" y="1534577"/>
            <a:ext cx="3061084" cy="21659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уризм\Desktop\Желуди_красного_дуб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9766" y="1534577"/>
            <a:ext cx="3053154" cy="21659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уризм\Desktop\камыш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1" y="4221087"/>
            <a:ext cx="2899816" cy="2275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уризм\Desktop\рыб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5225" y="4221087"/>
            <a:ext cx="2922308" cy="2275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уризм\Desktop\зме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0089" y="1534578"/>
            <a:ext cx="2913911" cy="21659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уризм\Desktop\брус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5982" y="4221087"/>
            <a:ext cx="2952327" cy="2275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1915" y="3300383"/>
            <a:ext cx="3094112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ГРЫЗУНЫ</a:t>
            </a:r>
            <a:endParaRPr lang="ru-RU" sz="2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2197" y="6096193"/>
            <a:ext cx="2976111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9FAD6"/>
                </a:solidFill>
                <a:latin typeface="Times New Roman" pitchFamily="18" charset="0"/>
                <a:cs typeface="Times New Roman" pitchFamily="18" charset="0"/>
              </a:rPr>
              <a:t>ЯГОДЫ</a:t>
            </a:r>
            <a:endParaRPr lang="ru-RU" sz="2000" b="1" dirty="0">
              <a:solidFill>
                <a:srgbClr val="F9FA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6096193"/>
            <a:ext cx="2915817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РОГОЗ</a:t>
            </a:r>
            <a:endParaRPr lang="ru-RU" sz="2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089" y="3300383"/>
            <a:ext cx="2900082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ЗМЕИ 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9766" y="3300383"/>
            <a:ext cx="3051183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ОРЕХИ</a:t>
            </a:r>
            <a:endParaRPr lang="ru-RU" sz="2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2919" y="6096193"/>
            <a:ext cx="2924613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9FAD6"/>
                </a:solidFill>
                <a:latin typeface="Times New Roman" pitchFamily="18" charset="0"/>
                <a:cs typeface="Times New Roman" pitchFamily="18" charset="0"/>
              </a:rPr>
              <a:t>РЫБА</a:t>
            </a:r>
            <a:endParaRPr lang="ru-RU" sz="2000" b="1" dirty="0">
              <a:solidFill>
                <a:srgbClr val="F9FAD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45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3763588"/>
            <a:ext cx="2781629" cy="3126129"/>
          </a:xfr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4199316"/>
            <a:ext cx="2545890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-1" y="-4891"/>
            <a:ext cx="9135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Размножение</a:t>
            </a:r>
            <a:endParaRPr lang="ru-RU" sz="44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24714" y="1769470"/>
            <a:ext cx="3112313" cy="17060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Гнезда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строят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диаметром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до 1 м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около водоемов в сухом месте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яйца в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гнезде.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51920" y="1242923"/>
            <a:ext cx="2448272" cy="22575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 яйца зеленовато-коричневый с рыжими пятнами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:10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:160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86674" y="2323349"/>
            <a:ext cx="2160240" cy="11521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Размножение приходиться на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весну.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1676899">
            <a:off x="6741687" y="393579"/>
            <a:ext cx="2238946" cy="12185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Журавль Серый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ЭКО-ПРОС\Desktop\Grus grus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21" y="3783079"/>
            <a:ext cx="3491880" cy="30805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225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4572</TotalTime>
  <Words>571</Words>
  <Application>Microsoft Office PowerPoint</Application>
  <PresentationFormat>Экран (4:3)</PresentationFormat>
  <Paragraphs>159</Paragraphs>
  <Slides>22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Птица года 2020</vt:lpstr>
      <vt:lpstr>Слайд 4</vt:lpstr>
      <vt:lpstr>В Самарской области обитают 2 вида журавля</vt:lpstr>
      <vt:lpstr>Внешние описание </vt:lpstr>
      <vt:lpstr>Слайд 7</vt:lpstr>
      <vt:lpstr> Особенности питания</vt:lpstr>
      <vt:lpstr>Слайд 9</vt:lpstr>
      <vt:lpstr>Слайд 10</vt:lpstr>
      <vt:lpstr>Враги журавлей </vt:lpstr>
      <vt:lpstr>Причина исчезновения </vt:lpstr>
      <vt:lpstr>СТЕРХ (БЕЛЫЙ ЖУРАВЛЬ )</vt:lpstr>
      <vt:lpstr>А вы знали ?</vt:lpstr>
      <vt:lpstr>ВОПРОС №1 </vt:lpstr>
      <vt:lpstr>ВОПРОС №2</vt:lpstr>
      <vt:lpstr>ВОПРОС №3</vt:lpstr>
      <vt:lpstr>ВОПРОС №4</vt:lpstr>
      <vt:lpstr>ВОПРОС №5</vt:lpstr>
      <vt:lpstr>ВОПРОС №6</vt:lpstr>
      <vt:lpstr>ВОПРОС №7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Журавль-птица года 2020</dc:title>
  <dc:creator>Туризм</dc:creator>
  <cp:lastModifiedBy>User</cp:lastModifiedBy>
  <cp:revision>251</cp:revision>
  <dcterms:created xsi:type="dcterms:W3CDTF">2020-01-09T04:29:32Z</dcterms:created>
  <dcterms:modified xsi:type="dcterms:W3CDTF">2020-03-03T10:53:05Z</dcterms:modified>
</cp:coreProperties>
</file>